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3" r:id="rId2"/>
    <p:sldId id="274" r:id="rId3"/>
    <p:sldId id="272" r:id="rId4"/>
    <p:sldId id="266" r:id="rId5"/>
    <p:sldId id="261" r:id="rId6"/>
    <p:sldId id="262" r:id="rId7"/>
    <p:sldId id="267" r:id="rId8"/>
    <p:sldId id="257" r:id="rId9"/>
    <p:sldId id="268" r:id="rId10"/>
    <p:sldId id="264" r:id="rId11"/>
    <p:sldId id="263" r:id="rId12"/>
    <p:sldId id="269" r:id="rId13"/>
    <p:sldId id="265" r:id="rId14"/>
    <p:sldId id="256" r:id="rId15"/>
    <p:sldId id="258" r:id="rId16"/>
    <p:sldId id="259" r:id="rId17"/>
    <p:sldId id="270"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72" y="-1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9C6AD2-7A46-4F59-AB72-6A04B544F31D}" type="datetimeFigureOut">
              <a:rPr lang="en-US" smtClean="0"/>
              <a:t>8/6/2020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A3EFA0-1E0D-4F43-839D-1D078D572E80}" type="slidenum">
              <a:rPr lang="en-US" smtClean="0"/>
              <a:t>‹#›</a:t>
            </a:fld>
            <a:endParaRPr lang="en-US"/>
          </a:p>
        </p:txBody>
      </p:sp>
    </p:spTree>
    <p:extLst>
      <p:ext uri="{BB962C8B-B14F-4D97-AF65-F5344CB8AC3E}">
        <p14:creationId xmlns:p14="http://schemas.microsoft.com/office/powerpoint/2010/main" val="1667140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888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0678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865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16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solidFill>
                  <a:srgbClr val="FFFF00"/>
                </a:solidFill>
              </a:rPr>
              <a:t>SUMMARY CONTD..</a:t>
            </a:r>
          </a:p>
        </p:txBody>
      </p:sp>
      <p:sp>
        <p:nvSpPr>
          <p:cNvPr id="3" name="Content Placeholder 2"/>
          <p:cNvSpPr>
            <a:spLocks noGrp="1"/>
          </p:cNvSpPr>
          <p:nvPr>
            <p:ph idx="1"/>
          </p:nvPr>
        </p:nvSpPr>
        <p:spPr>
          <a:xfrm>
            <a:off x="152400" y="990600"/>
            <a:ext cx="8839200" cy="5638800"/>
          </a:xfrm>
        </p:spPr>
        <p:txBody>
          <a:bodyPr>
            <a:normAutofit fontScale="92500" lnSpcReduction="20000"/>
          </a:bodyPr>
          <a:lstStyle/>
          <a:p>
            <a:pPr algn="just">
              <a:lnSpc>
                <a:spcPct val="150000"/>
              </a:lnSpc>
            </a:pPr>
            <a:r>
              <a:rPr lang="en-US" dirty="0"/>
              <a:t>She thought that the mongoose had killed her son. So she hit the mongoose hard with her basket full of groceries. The mongoose died instantly. She ran inside. She saw her baby fast asleep. Nearby, a black snake lay dead in a pool of blood. She understood that the mongoose had killed the snake and saved her son. She repented over her rash and foolish action. She started sobbing but in vain. Her repentance shows that hurry causes worry.</a:t>
            </a:r>
          </a:p>
        </p:txBody>
      </p:sp>
    </p:spTree>
    <p:extLst>
      <p:ext uri="{BB962C8B-B14F-4D97-AF65-F5344CB8AC3E}">
        <p14:creationId xmlns:p14="http://schemas.microsoft.com/office/powerpoint/2010/main" val="501433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818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981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587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092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Moral of the Story</a:t>
            </a:r>
            <a:endParaRPr lang="en-US" dirty="0"/>
          </a:p>
        </p:txBody>
      </p:sp>
      <p:sp>
        <p:nvSpPr>
          <p:cNvPr id="3" name="Content Placeholder 2"/>
          <p:cNvSpPr>
            <a:spLocks noGrp="1"/>
          </p:cNvSpPr>
          <p:nvPr>
            <p:ph idx="1"/>
          </p:nvPr>
        </p:nvSpPr>
        <p:spPr>
          <a:xfrm>
            <a:off x="152400" y="1066800"/>
            <a:ext cx="8763000" cy="5562600"/>
          </a:xfrm>
        </p:spPr>
        <p:txBody>
          <a:bodyPr/>
          <a:lstStyle/>
          <a:p>
            <a:pPr algn="just">
              <a:lnSpc>
                <a:spcPct val="150000"/>
              </a:lnSpc>
            </a:pPr>
            <a:r>
              <a:rPr lang="en-US" dirty="0"/>
              <a:t>The </a:t>
            </a:r>
            <a:r>
              <a:rPr lang="en-US" b="1" dirty="0"/>
              <a:t>moral of the story</a:t>
            </a:r>
            <a:r>
              <a:rPr lang="en-US" dirty="0"/>
              <a:t> </a:t>
            </a:r>
            <a:r>
              <a:rPr lang="en-US" dirty="0" smtClean="0"/>
              <a:t>“The </a:t>
            </a:r>
            <a:r>
              <a:rPr lang="en-US" b="1" dirty="0" smtClean="0"/>
              <a:t>friendly </a:t>
            </a:r>
            <a:r>
              <a:rPr lang="en-US" b="1" dirty="0"/>
              <a:t>Mongoose</a:t>
            </a:r>
            <a:r>
              <a:rPr lang="en-US" dirty="0"/>
              <a:t>” is </a:t>
            </a:r>
            <a:r>
              <a:rPr lang="en-US" dirty="0" smtClean="0"/>
              <a:t>‘Look </a:t>
            </a:r>
            <a:r>
              <a:rPr lang="en-US" dirty="0"/>
              <a:t>before you </a:t>
            </a:r>
            <a:r>
              <a:rPr lang="en-US" dirty="0" smtClean="0"/>
              <a:t>leap’. </a:t>
            </a:r>
            <a:r>
              <a:rPr lang="en-US" dirty="0"/>
              <a:t>It means that you need to think twice or thrice before doing anything. The smart thinking is vital because it will help you to avoid various problems and also reduce the possibility of facing complex problems</a:t>
            </a:r>
          </a:p>
        </p:txBody>
      </p:sp>
    </p:spTree>
    <p:extLst>
      <p:ext uri="{BB962C8B-B14F-4D97-AF65-F5344CB8AC3E}">
        <p14:creationId xmlns:p14="http://schemas.microsoft.com/office/powerpoint/2010/main" val="248199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Words Meaning</a:t>
            </a:r>
            <a:endParaRPr lang="en-US" dirty="0"/>
          </a:p>
        </p:txBody>
      </p:sp>
      <p:sp>
        <p:nvSpPr>
          <p:cNvPr id="3" name="Content Placeholder 2"/>
          <p:cNvSpPr>
            <a:spLocks noGrp="1"/>
          </p:cNvSpPr>
          <p:nvPr>
            <p:ph idx="1"/>
          </p:nvPr>
        </p:nvSpPr>
        <p:spPr/>
        <p:txBody>
          <a:bodyPr/>
          <a:lstStyle/>
          <a:p>
            <a:r>
              <a:rPr lang="en-US" dirty="0"/>
              <a:t>Cradle :a small bed for a </a:t>
            </a:r>
            <a:r>
              <a:rPr lang="en-US" dirty="0" smtClean="0"/>
              <a:t>baby</a:t>
            </a:r>
          </a:p>
          <a:p>
            <a:r>
              <a:rPr lang="en-US" dirty="0"/>
              <a:t>Rocked : to move or sway from one side to </a:t>
            </a:r>
            <a:r>
              <a:rPr lang="en-US" dirty="0" smtClean="0"/>
              <a:t>another</a:t>
            </a:r>
          </a:p>
          <a:p>
            <a:r>
              <a:rPr lang="en-US" dirty="0" smtClean="0"/>
              <a:t>Frankly </a:t>
            </a:r>
            <a:r>
              <a:rPr lang="en-US" dirty="0"/>
              <a:t>: honestly</a:t>
            </a:r>
          </a:p>
        </p:txBody>
      </p:sp>
    </p:spTree>
    <p:extLst>
      <p:ext uri="{BB962C8B-B14F-4D97-AF65-F5344CB8AC3E}">
        <p14:creationId xmlns:p14="http://schemas.microsoft.com/office/powerpoint/2010/main" val="1729032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Q&amp;A</a:t>
            </a:r>
            <a:endParaRPr lang="en-US" dirty="0"/>
          </a:p>
        </p:txBody>
      </p:sp>
      <p:sp>
        <p:nvSpPr>
          <p:cNvPr id="3" name="Content Placeholder 2"/>
          <p:cNvSpPr>
            <a:spLocks noGrp="1"/>
          </p:cNvSpPr>
          <p:nvPr>
            <p:ph idx="1"/>
          </p:nvPr>
        </p:nvSpPr>
        <p:spPr>
          <a:xfrm>
            <a:off x="0" y="1066800"/>
            <a:ext cx="8991600" cy="5562600"/>
          </a:xfrm>
        </p:spPr>
        <p:txBody>
          <a:bodyPr/>
          <a:lstStyle/>
          <a:p>
            <a:r>
              <a:rPr lang="en-US" dirty="0"/>
              <a:t>1. Why did the farmer bring a baby mongoose into the house</a:t>
            </a:r>
            <a:r>
              <a:rPr lang="en-US" dirty="0" smtClean="0"/>
              <a:t>?</a:t>
            </a:r>
          </a:p>
          <a:p>
            <a:r>
              <a:rPr lang="en-US" dirty="0"/>
              <a:t>2. Why didn’t the farmer’s wife want to leave the baby alone with the mongoose</a:t>
            </a:r>
            <a:r>
              <a:rPr lang="en-US" dirty="0" smtClean="0"/>
              <a:t>?</a:t>
            </a:r>
          </a:p>
          <a:p>
            <a:r>
              <a:rPr lang="en-US" dirty="0"/>
              <a:t>3. What was the farmer’s comment on his wife’s fears</a:t>
            </a:r>
            <a:r>
              <a:rPr lang="en-US" dirty="0" smtClean="0"/>
              <a:t>?</a:t>
            </a:r>
          </a:p>
          <a:p>
            <a:r>
              <a:rPr lang="en-US" dirty="0"/>
              <a:t>4. Why did the farmer’s wife strike the mongoose with her basket</a:t>
            </a:r>
            <a:r>
              <a:rPr lang="en-US" dirty="0" smtClean="0"/>
              <a:t>?</a:t>
            </a:r>
          </a:p>
          <a:p>
            <a:r>
              <a:rPr lang="en-US" dirty="0"/>
              <a:t>5. Did she repent her hasty action? How does she show her repentance?</a:t>
            </a:r>
          </a:p>
        </p:txBody>
      </p:sp>
    </p:spTree>
    <p:extLst>
      <p:ext uri="{BB962C8B-B14F-4D97-AF65-F5344CB8AC3E}">
        <p14:creationId xmlns:p14="http://schemas.microsoft.com/office/powerpoint/2010/main" val="136432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FFFF00"/>
                </a:solidFill>
              </a:rPr>
              <a:t>Introduction</a:t>
            </a:r>
            <a:endParaRPr lang="en-US" b="1" dirty="0">
              <a:solidFill>
                <a:srgbClr val="FFFF00"/>
              </a:solidFill>
            </a:endParaRPr>
          </a:p>
        </p:txBody>
      </p:sp>
      <p:sp>
        <p:nvSpPr>
          <p:cNvPr id="3" name="Content Placeholder 2"/>
          <p:cNvSpPr>
            <a:spLocks noGrp="1"/>
          </p:cNvSpPr>
          <p:nvPr>
            <p:ph idx="1"/>
          </p:nvPr>
        </p:nvSpPr>
        <p:spPr>
          <a:xfrm>
            <a:off x="152400" y="1143000"/>
            <a:ext cx="8839200" cy="5486400"/>
          </a:xfrm>
        </p:spPr>
        <p:txBody>
          <a:bodyPr/>
          <a:lstStyle/>
          <a:p>
            <a:pPr algn="just">
              <a:lnSpc>
                <a:spcPct val="150000"/>
              </a:lnSpc>
            </a:pPr>
            <a:r>
              <a:rPr lang="en-US" dirty="0"/>
              <a:t>This story talks about the human tendency to jump to conclusions hurriedly and how this tendency </a:t>
            </a:r>
            <a:r>
              <a:rPr lang="en-US" dirty="0" smtClean="0"/>
              <a:t>causes </a:t>
            </a:r>
            <a:r>
              <a:rPr lang="en-US" dirty="0"/>
              <a:t>disturbance in the system. This moral is depicted through a farmer’s wife.</a:t>
            </a:r>
          </a:p>
        </p:txBody>
      </p:sp>
    </p:spTree>
    <p:extLst>
      <p:ext uri="{BB962C8B-B14F-4D97-AF65-F5344CB8AC3E}">
        <p14:creationId xmlns:p14="http://schemas.microsoft.com/office/powerpoint/2010/main" val="2710082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797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FFFF00"/>
                </a:solidFill>
              </a:rPr>
              <a:t>SUMMARY</a:t>
            </a:r>
            <a:endParaRPr lang="en-US" b="1" dirty="0">
              <a:solidFill>
                <a:srgbClr val="FFFF00"/>
              </a:solidFill>
            </a:endParaRPr>
          </a:p>
        </p:txBody>
      </p:sp>
      <p:sp>
        <p:nvSpPr>
          <p:cNvPr id="3" name="Content Placeholder 2"/>
          <p:cNvSpPr>
            <a:spLocks noGrp="1"/>
          </p:cNvSpPr>
          <p:nvPr>
            <p:ph idx="1"/>
          </p:nvPr>
        </p:nvSpPr>
        <p:spPr>
          <a:xfrm>
            <a:off x="152400" y="1066800"/>
            <a:ext cx="8763000" cy="5638800"/>
          </a:xfrm>
        </p:spPr>
        <p:txBody>
          <a:bodyPr/>
          <a:lstStyle/>
          <a:p>
            <a:pPr algn="just">
              <a:lnSpc>
                <a:spcPct val="150000"/>
              </a:lnSpc>
            </a:pPr>
            <a:r>
              <a:rPr lang="en-US" dirty="0"/>
              <a:t>There was a farmer. He lived with his wife and a small child in a village. One evening, the farmer brought a baby mongoose. He thought that the mongoose would be their son’s friend. The mongoose grew to its full size in five or six months. The farmer’s son was still a baby.</a:t>
            </a:r>
          </a:p>
        </p:txBody>
      </p:sp>
    </p:spTree>
    <p:extLst>
      <p:ext uri="{BB962C8B-B14F-4D97-AF65-F5344CB8AC3E}">
        <p14:creationId xmlns:p14="http://schemas.microsoft.com/office/powerpoint/2010/main" val="1435379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534400"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475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78486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029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rgbClr val="FFFF00"/>
                </a:solidFill>
              </a:rPr>
              <a:t>SUMMARY CONTD..</a:t>
            </a:r>
            <a:endParaRPr lang="en-US" dirty="0">
              <a:solidFill>
                <a:srgbClr val="FFFF00"/>
              </a:solidFill>
            </a:endParaRPr>
          </a:p>
        </p:txBody>
      </p:sp>
      <p:sp>
        <p:nvSpPr>
          <p:cNvPr id="3" name="Content Placeholder 2"/>
          <p:cNvSpPr>
            <a:spLocks noGrp="1"/>
          </p:cNvSpPr>
          <p:nvPr>
            <p:ph idx="1"/>
          </p:nvPr>
        </p:nvSpPr>
        <p:spPr>
          <a:xfrm>
            <a:off x="228600" y="1143000"/>
            <a:ext cx="8763000" cy="5486400"/>
          </a:xfrm>
        </p:spPr>
        <p:txBody>
          <a:bodyPr>
            <a:normAutofit fontScale="92500"/>
          </a:bodyPr>
          <a:lstStyle/>
          <a:p>
            <a:pPr algn="just">
              <a:lnSpc>
                <a:spcPct val="150000"/>
              </a:lnSpc>
            </a:pPr>
            <a:r>
              <a:rPr lang="en-US" dirty="0"/>
              <a:t>One day, the farmer’s wife went to the market. She asked her husband to keep an eye on the baby. The baby was sleeping in the cradle. She did not want to leave her child alone with the mongoose. Clearly she feared that the mongoose might harm her child. The farmer assured her not to be afraid. The farmer trusted the mongoose fully.</a:t>
            </a:r>
          </a:p>
        </p:txBody>
      </p:sp>
    </p:spTree>
    <p:extLst>
      <p:ext uri="{BB962C8B-B14F-4D97-AF65-F5344CB8AC3E}">
        <p14:creationId xmlns:p14="http://schemas.microsoft.com/office/powerpoint/2010/main" val="3249219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991599" cy="655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952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solidFill>
                  <a:srgbClr val="FFFF00"/>
                </a:solidFill>
              </a:rPr>
              <a:t>SUMMARY CONTD..</a:t>
            </a:r>
          </a:p>
        </p:txBody>
      </p:sp>
      <p:sp>
        <p:nvSpPr>
          <p:cNvPr id="3" name="Content Placeholder 2"/>
          <p:cNvSpPr>
            <a:spLocks noGrp="1"/>
          </p:cNvSpPr>
          <p:nvPr>
            <p:ph idx="1"/>
          </p:nvPr>
        </p:nvSpPr>
        <p:spPr>
          <a:xfrm>
            <a:off x="228600" y="1066800"/>
            <a:ext cx="8763000" cy="5486400"/>
          </a:xfrm>
        </p:spPr>
        <p:txBody>
          <a:bodyPr/>
          <a:lstStyle/>
          <a:p>
            <a:pPr algn="just">
              <a:lnSpc>
                <a:spcPct val="150000"/>
              </a:lnSpc>
            </a:pPr>
            <a:r>
              <a:rPr lang="en-US" dirty="0"/>
              <a:t>The farmer’s wife went to the market. The farmer also went to take a look at his fields soon after. The farmer’s wife returned home with a basketful of groceries. The mongoose was waiting for her at the door. He saw her and ran to welcome her. The farmer’s wife saw that the face and paws of the mongoose were smeared with blood.</a:t>
            </a:r>
          </a:p>
        </p:txBody>
      </p:sp>
    </p:spTree>
    <p:extLst>
      <p:ext uri="{BB962C8B-B14F-4D97-AF65-F5344CB8AC3E}">
        <p14:creationId xmlns:p14="http://schemas.microsoft.com/office/powerpoint/2010/main" val="3337746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435</Words>
  <Application>Microsoft Office PowerPoint</Application>
  <PresentationFormat>On-screen Show (4:3)</PresentationFormat>
  <Paragraphs>22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Introduction</vt:lpstr>
      <vt:lpstr>PowerPoint Presentation</vt:lpstr>
      <vt:lpstr>SUMMARY</vt:lpstr>
      <vt:lpstr>PowerPoint Presentation</vt:lpstr>
      <vt:lpstr>PowerPoint Presentation</vt:lpstr>
      <vt:lpstr>SUMMARY CONTD..</vt:lpstr>
      <vt:lpstr>PowerPoint Presentation</vt:lpstr>
      <vt:lpstr>SUMMARY CONTD..</vt:lpstr>
      <vt:lpstr>PowerPoint Presentation</vt:lpstr>
      <vt:lpstr>PowerPoint Presentation</vt:lpstr>
      <vt:lpstr>SUMMARY CONTD..</vt:lpstr>
      <vt:lpstr>PowerPoint Presentation</vt:lpstr>
      <vt:lpstr>PowerPoint Presentation</vt:lpstr>
      <vt:lpstr>PowerPoint Presentation</vt:lpstr>
      <vt:lpstr>PowerPoint Presentation</vt:lpstr>
      <vt:lpstr>Moral of the Story</vt:lpstr>
      <vt:lpstr>Words Meaning</vt:lpstr>
      <vt:lpstr>Q&amp;A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Arun</dc:creator>
  <cp:lastModifiedBy>Arun</cp:lastModifiedBy>
  <cp:revision>5</cp:revision>
  <dcterms:created xsi:type="dcterms:W3CDTF">2006-08-16T00:00:00Z</dcterms:created>
  <dcterms:modified xsi:type="dcterms:W3CDTF">2020-08-06T07:26:46Z</dcterms:modified>
</cp:coreProperties>
</file>